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前端</a:t>
            </a:r>
            <a:r>
              <a:rPr lang="en-US" altLang="zh-CN"/>
              <a:t>-</a:t>
            </a:r>
            <a:r>
              <a:rPr lang="zh-CN" altLang="en-US"/>
              <a:t>Vue面试</a:t>
            </a:r>
            <a:r>
              <a:rPr lang="zh-CN" altLang="en-US"/>
              <a:t>题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 anchor="ctr" anchorCtr="0"/>
          <a:p>
            <a:r>
              <a:rPr lang="zh-CN" altLang="en-US">
                <a:sym typeface="+mn-ea"/>
              </a:rPr>
              <a:t>Vue3 watch 和watch</a:t>
            </a:r>
            <a:r>
              <a:rPr lang="en-US" altLang="zh-CN">
                <a:sym typeface="+mn-ea"/>
              </a:rPr>
              <a:t>E</a:t>
            </a:r>
            <a:r>
              <a:rPr lang="zh-CN" altLang="en-US">
                <a:sym typeface="+mn-ea"/>
              </a:rPr>
              <a:t>ffect的区别？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Vue3 watch 和watch effect的区别？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lnSpc>
                <a:spcPct val="110000"/>
              </a:lnSpc>
            </a:pPr>
            <a:r>
              <a:rPr lang="zh-CN" altLang="en-US"/>
              <a:t>Vue 3 提供了两种非常强大的响应式API：watch 和 watchEffect。</a:t>
            </a:r>
            <a:endParaRPr lang="zh-CN" altLang="en-US"/>
          </a:p>
          <a:p>
            <a:pPr>
              <a:lnSpc>
                <a:spcPct val="110000"/>
              </a:lnSpc>
            </a:pPr>
            <a:r>
              <a:rPr lang="zh-CN" altLang="en-US"/>
              <a:t>这两个API在功能上相似，但在如何使用和它们的工作原理上存在着一些关键区别：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watch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p>
            <a:pPr>
              <a:lnSpc>
                <a:spcPct val="120000"/>
              </a:lnSpc>
            </a:pPr>
            <a:r>
              <a:rPr lang="zh-CN" altLang="en-US"/>
              <a:t>用途：`watch`允许你监听一个或多个响应式引用或getter函数，并且当被监听的引用发生变化时执行回调函数。你可以明确地指定哪些数据源需要被监听。</a:t>
            </a:r>
            <a:endParaRPr lang="zh-CN" altLang="en-US"/>
          </a:p>
          <a:p>
            <a:pPr>
              <a:lnSpc>
                <a:spcPct val="120000"/>
              </a:lnSpc>
            </a:pPr>
            <a:r>
              <a:rPr lang="zh-CN" altLang="en-US"/>
              <a:t>粒度更细：由于你需要指定具体的数据源，`watch`通常用于当你需要对数据变化有更精确控制的场景。</a:t>
            </a:r>
            <a:endParaRPr lang="zh-CN" altLang="en-US"/>
          </a:p>
          <a:p>
            <a:pPr>
              <a:lnSpc>
                <a:spcPct val="120000"/>
              </a:lnSpc>
            </a:pPr>
            <a:r>
              <a:rPr lang="zh-CN" altLang="en-US"/>
              <a:t>延迟执行：`watch`回调仅在侦听的源发生变化时执行，因此它不会在初始化时立即执行（除非指定`immediate: true`）。</a:t>
            </a:r>
            <a:endParaRPr lang="zh-CN" altLang="en-US"/>
          </a:p>
          <a:p>
            <a:pPr>
              <a:lnSpc>
                <a:spcPct val="120000"/>
              </a:lnSpc>
            </a:pPr>
            <a:r>
              <a:rPr lang="zh-CN" altLang="en-US"/>
              <a:t>旧值与新值：`watch`的回调函数接收新值和旧值作为参数，使得你可以很容易比较变化前后的状态。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watchEffect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>
              <a:lnSpc>
                <a:spcPct val="100000"/>
              </a:lnSpc>
            </a:pPr>
            <a:r>
              <a:rPr lang="zh-CN" altLang="en-US"/>
              <a:t>用途：`watchEffect`函数会立即执行传入的函数，并响应式地追踪其内部所有的响应式状态引用，当任何依赖的响应式状态变更时重新执行。</a:t>
            </a:r>
            <a:endParaRPr lang="zh-CN" altLang="en-US"/>
          </a:p>
          <a:p>
            <a:pPr>
              <a:lnSpc>
                <a:spcPct val="100000"/>
              </a:lnSpc>
            </a:pPr>
            <a:r>
              <a:rPr lang="zh-CN" altLang="en-US"/>
              <a:t>自动依赖收集：与`watch`不同，`watchEffect`不需要你明确指定依赖项。Vue 自动跟踪它的回调函数中所有的响应式引用作为依赖。</a:t>
            </a:r>
            <a:endParaRPr lang="zh-CN" altLang="en-US"/>
          </a:p>
          <a:p>
            <a:pPr>
              <a:lnSpc>
                <a:spcPct val="100000"/>
              </a:lnSpc>
            </a:pPr>
            <a:r>
              <a:rPr lang="zh-CN" altLang="en-US"/>
              <a:t>立即执行：`watchEffect`在创建时会立即执行一次回调函数，这对于根据当前的响应式状态立即更新或执行副作用很有用。</a:t>
            </a:r>
            <a:endParaRPr lang="zh-CN" altLang="en-US"/>
          </a:p>
          <a:p>
            <a:pPr>
              <a:lnSpc>
                <a:spcPct val="100000"/>
              </a:lnSpc>
            </a:pPr>
            <a:r>
              <a:rPr lang="zh-CN" altLang="en-US"/>
              <a:t>无旧值：`watchEffect`的回调函数不接收旧值和新值，因为它关注的是依赖的整体变化，而不是特定数据的变化。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使用场景对比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p>
            <a:pPr>
              <a:lnSpc>
                <a:spcPct val="160000"/>
              </a:lnSpc>
            </a:pPr>
            <a:r>
              <a:rPr lang="zh-CN" altLang="en-US">
                <a:sym typeface="+mn-ea"/>
              </a:rPr>
              <a:t>使用`watch`更适合那些需要精确监听某些数据变化，并且可能需要旧值进行比较的场景。</a:t>
            </a:r>
            <a:endParaRPr lang="zh-CN" altLang="en-US"/>
          </a:p>
          <a:p>
            <a:pPr>
              <a:lnSpc>
                <a:spcPct val="160000"/>
              </a:lnSpc>
            </a:pPr>
            <a:r>
              <a:rPr lang="zh-CN" altLang="en-US">
                <a:sym typeface="+mn-ea"/>
              </a:rPr>
              <a:t>`watchEffect`更适合需要自动依赖收集和立即执行效果的场景，特别是当你需要在某些响应式状态变化时执行副作用，但并不关心是哪个具体的状态发生了变化。</a:t>
            </a:r>
            <a:endParaRPr lang="en-US" altLang="zh-CN"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总的来说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>
                <a:sym typeface="+mn-ea"/>
              </a:rPr>
              <a:t>`watch`和`watchEffect`都是Vue 3中强大的响应式编程工具，</a:t>
            </a:r>
            <a:endParaRPr lang="zh-CN" altLang="en-US">
              <a:sym typeface="+mn-ea"/>
            </a:endParaRPr>
          </a:p>
          <a:p>
            <a:r>
              <a:rPr lang="zh-CN" altLang="en-US">
                <a:sym typeface="+mn-ea"/>
              </a:rPr>
              <a:t>选择哪一个主要取决于你的具体需求和使用场景。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NGFlZGUxMzBmNTY2ZWQzMGRhYWNmNTc1NTc0NjI1ZDE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850</Words>
  <Application>WPS 演示</Application>
  <PresentationFormat>宽屏</PresentationFormat>
  <Paragraphs>34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Arial</vt:lpstr>
      <vt:lpstr>宋体</vt:lpstr>
      <vt:lpstr>Wingdings</vt:lpstr>
      <vt:lpstr>微软雅黑</vt:lpstr>
      <vt:lpstr>Calibri</vt:lpstr>
      <vt:lpstr>Arial Unicode MS</vt:lpstr>
      <vt:lpstr>WPS</vt:lpstr>
      <vt:lpstr>前端-Vue面试题</vt:lpstr>
      <vt:lpstr>Vue3 watch 和watch effect的区别？</vt:lpstr>
      <vt:lpstr>watch</vt:lpstr>
      <vt:lpstr>watchEffect</vt:lpstr>
      <vt:lpstr>使用场景对比</vt:lpstr>
      <vt:lpstr>总的来说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shaohai</cp:lastModifiedBy>
  <cp:revision>9</cp:revision>
  <dcterms:created xsi:type="dcterms:W3CDTF">2023-08-09T12:44:00Z</dcterms:created>
  <dcterms:modified xsi:type="dcterms:W3CDTF">2024-04-06T13:34:58Z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2052-12.1.0.16417</vt:lpwstr>
  </property>
</Properties>
</file>